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2">
          <p15:clr>
            <a:srgbClr val="A4A3A4"/>
          </p15:clr>
        </p15:guide>
        <p15:guide id="2" pos="52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50" d="100"/>
          <a:sy n="150" d="100"/>
        </p:scale>
        <p:origin x="-80" y="-712"/>
      </p:cViewPr>
      <p:guideLst>
        <p:guide orient="horz" pos="2132"/>
        <p:guide pos="52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1B16-09A7-5D4D-9626-392DFD9B15C8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6697-0219-C54C-AE3C-1342A752E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4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1B16-09A7-5D4D-9626-392DFD9B15C8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6697-0219-C54C-AE3C-1342A752E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1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1B16-09A7-5D4D-9626-392DFD9B15C8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6697-0219-C54C-AE3C-1342A752E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3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1B16-09A7-5D4D-9626-392DFD9B15C8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6697-0219-C54C-AE3C-1342A752E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1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1B16-09A7-5D4D-9626-392DFD9B15C8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6697-0219-C54C-AE3C-1342A752E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90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1B16-09A7-5D4D-9626-392DFD9B15C8}" type="datetimeFigureOut">
              <a:rPr lang="en-US" smtClean="0"/>
              <a:t>9/29/16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6697-0219-C54C-AE3C-1342A752E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8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1B16-09A7-5D4D-9626-392DFD9B15C8}" type="datetimeFigureOut">
              <a:rPr lang="en-US" smtClean="0"/>
              <a:t>9/29/16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6697-0219-C54C-AE3C-1342A752E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6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1B16-09A7-5D4D-9626-392DFD9B15C8}" type="datetimeFigureOut">
              <a:rPr lang="en-US" smtClean="0"/>
              <a:t>9/29/16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6697-0219-C54C-AE3C-1342A752E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6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1B16-09A7-5D4D-9626-392DFD9B15C8}" type="datetimeFigureOut">
              <a:rPr lang="en-US" smtClean="0"/>
              <a:t>9/29/16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6697-0219-C54C-AE3C-1342A752E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5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1B16-09A7-5D4D-9626-392DFD9B15C8}" type="datetimeFigureOut">
              <a:rPr lang="en-US" smtClean="0"/>
              <a:t>9/29/16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6697-0219-C54C-AE3C-1342A752E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29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1B16-09A7-5D4D-9626-392DFD9B15C8}" type="datetimeFigureOut">
              <a:rPr lang="en-US" smtClean="0"/>
              <a:t>9/29/16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96697-0219-C54C-AE3C-1342A752E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2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41B16-09A7-5D4D-9626-392DFD9B15C8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96697-0219-C54C-AE3C-1342A752E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7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72328" y="765518"/>
            <a:ext cx="7450768" cy="4089057"/>
            <a:chOff x="872328" y="765518"/>
            <a:chExt cx="7450768" cy="4089057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328163" y="1134850"/>
              <a:ext cx="0" cy="3719725"/>
            </a:xfrm>
            <a:prstGeom prst="line">
              <a:avLst/>
            </a:prstGeom>
            <a:ln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839831" y="1134850"/>
              <a:ext cx="49415" cy="3719725"/>
            </a:xfrm>
            <a:prstGeom prst="line">
              <a:avLst/>
            </a:prstGeom>
            <a:ln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595559" y="1542750"/>
              <a:ext cx="1455346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/>
                <a:t>Generate </a:t>
              </a:r>
            </a:p>
            <a:p>
              <a:pPr algn="ctr"/>
              <a:r>
                <a:rPr lang="en-US" sz="1600" b="1" dirty="0"/>
                <a:t>S</a:t>
              </a:r>
              <a:r>
                <a:rPr lang="en-US" sz="1600" b="1" dirty="0" smtClean="0"/>
                <a:t>ymmetric </a:t>
              </a:r>
              <a:r>
                <a:rPr lang="en-US" sz="1600" b="1" dirty="0"/>
                <a:t>K</a:t>
              </a:r>
              <a:r>
                <a:rPr lang="en-US" sz="1600" b="1" dirty="0" smtClean="0"/>
                <a:t>ey</a:t>
              </a:r>
              <a:endParaRPr lang="en-US" sz="1600" b="1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328163" y="3454726"/>
              <a:ext cx="2543248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688480" y="781852"/>
              <a:ext cx="9305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Sender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30568" y="765518"/>
              <a:ext cx="10992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Receiver</a:t>
              </a:r>
              <a:endParaRPr lang="en-US" sz="20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847862" y="3127865"/>
              <a:ext cx="14252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/>
                <a:t>Ciphertext</a:t>
              </a:r>
              <a:r>
                <a:rPr lang="en-US" sz="1600" b="1" dirty="0" smtClean="0"/>
                <a:t> Key</a:t>
              </a:r>
              <a:endParaRPr lang="en-US" sz="1600" b="1" dirty="0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1360163" y="1542750"/>
              <a:ext cx="0" cy="85882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1" idx="2"/>
            </p:cNvCxnSpPr>
            <p:nvPr/>
          </p:nvCxnSpPr>
          <p:spPr>
            <a:xfrm>
              <a:off x="2323232" y="2127526"/>
              <a:ext cx="1" cy="24793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endCxn id="26" idx="0"/>
            </p:cNvCxnSpPr>
            <p:nvPr/>
          </p:nvCxnSpPr>
          <p:spPr>
            <a:xfrm>
              <a:off x="7132919" y="2622143"/>
              <a:ext cx="0" cy="51687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7139506" y="3738178"/>
              <a:ext cx="0" cy="49453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3696013" y="965573"/>
              <a:ext cx="1940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(Communications)</a:t>
              </a:r>
              <a:endParaRPr lang="en-US" b="1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534688" y="2283589"/>
              <a:ext cx="12101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Derived Key</a:t>
              </a:r>
              <a:endParaRPr lang="en-US" sz="1600" b="1" dirty="0"/>
            </a:p>
          </p:txBody>
        </p:sp>
        <p:cxnSp>
          <p:nvCxnSpPr>
            <p:cNvPr id="76" name="Straight Connector 75"/>
            <p:cNvCxnSpPr/>
            <p:nvPr/>
          </p:nvCxnSpPr>
          <p:spPr>
            <a:xfrm flipV="1">
              <a:off x="2197135" y="2960189"/>
              <a:ext cx="0" cy="48562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2197135" y="3454726"/>
              <a:ext cx="113102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6307587" y="4221118"/>
              <a:ext cx="1663837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/>
                <a:t>Original Plaintext </a:t>
              </a:r>
            </a:p>
            <a:p>
              <a:pPr algn="ctr"/>
              <a:r>
                <a:rPr lang="en-US" sz="1600" b="1" dirty="0"/>
                <a:t>S</a:t>
              </a:r>
              <a:r>
                <a:rPr lang="en-US" sz="1600" b="1" dirty="0" smtClean="0"/>
                <a:t>ymmetric </a:t>
              </a:r>
              <a:r>
                <a:rPr lang="en-US" sz="1600" b="1" dirty="0"/>
                <a:t>K</a:t>
              </a:r>
              <a:r>
                <a:rPr lang="en-US" sz="1600" b="1" dirty="0" smtClean="0"/>
                <a:t>ey</a:t>
              </a:r>
              <a:endParaRPr lang="en-US" sz="1600" b="1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872328" y="1225292"/>
              <a:ext cx="121018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/>
                <a:t>Derived Key</a:t>
              </a:r>
              <a:endParaRPr lang="en-US" sz="1600" b="1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72328" y="2401571"/>
              <a:ext cx="2380354" cy="5847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Wrap Symmetric Key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942742" y="3139015"/>
              <a:ext cx="2380354" cy="5847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Unwrap </a:t>
              </a:r>
              <a:r>
                <a:rPr lang="en-US" sz="1600" b="1" dirty="0" err="1" smtClean="0">
                  <a:solidFill>
                    <a:schemeClr val="tx1"/>
                  </a:solidFill>
                </a:rPr>
                <a:t>Ciphertext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 Key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1481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24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Barker, Elaine B.</dc:creator>
  <cp:lastModifiedBy>Barker, Elaine B.</cp:lastModifiedBy>
  <cp:revision>18</cp:revision>
  <dcterms:created xsi:type="dcterms:W3CDTF">2014-09-24T14:03:44Z</dcterms:created>
  <dcterms:modified xsi:type="dcterms:W3CDTF">2016-09-29T16:32:47Z</dcterms:modified>
</cp:coreProperties>
</file>